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1341-AD0E-4329-8738-973546ED43FE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ECC9-75CC-4BC3-ABA6-A6FAC1B6FA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362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1341-AD0E-4329-8738-973546ED43FE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ECC9-75CC-4BC3-ABA6-A6FAC1B6FA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4629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1341-AD0E-4329-8738-973546ED43FE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ECC9-75CC-4BC3-ABA6-A6FAC1B6FA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705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1341-AD0E-4329-8738-973546ED43FE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ECC9-75CC-4BC3-ABA6-A6FAC1B6FA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1157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1341-AD0E-4329-8738-973546ED43FE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ECC9-75CC-4BC3-ABA6-A6FAC1B6FA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002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1341-AD0E-4329-8738-973546ED43FE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ECC9-75CC-4BC3-ABA6-A6FAC1B6FA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232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1341-AD0E-4329-8738-973546ED43FE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ECC9-75CC-4BC3-ABA6-A6FAC1B6FA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49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1341-AD0E-4329-8738-973546ED43FE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ECC9-75CC-4BC3-ABA6-A6FAC1B6FA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506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1341-AD0E-4329-8738-973546ED43FE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ECC9-75CC-4BC3-ABA6-A6FAC1B6FA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860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1341-AD0E-4329-8738-973546ED43FE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ECC9-75CC-4BC3-ABA6-A6FAC1B6FA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3065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1341-AD0E-4329-8738-973546ED43FE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ECC9-75CC-4BC3-ABA6-A6FAC1B6FA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13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71341-AD0E-4329-8738-973546ED43FE}" type="datetimeFigureOut">
              <a:rPr lang="es-CO" smtClean="0"/>
              <a:t>18/05/2020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4ECC9-75CC-4BC3-ABA6-A6FAC1B6FA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46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METODOS DE SEPARACION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DE MEZCLAS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23273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3367" y="1825625"/>
            <a:ext cx="628526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15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9744" y="2371069"/>
            <a:ext cx="650557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401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1787" y="2310606"/>
            <a:ext cx="6448425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901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DESTILACION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endParaRPr lang="es-CO" dirty="0"/>
          </a:p>
          <a:p>
            <a:r>
              <a:rPr lang="es-CO" b="1" dirty="0" smtClean="0"/>
              <a:t>Destilación</a:t>
            </a:r>
            <a:r>
              <a:rPr lang="es-CO" b="1" dirty="0"/>
              <a:t> </a:t>
            </a:r>
            <a:r>
              <a:rPr lang="es-CO" b="1" dirty="0" smtClean="0"/>
              <a:t>simple: </a:t>
            </a:r>
            <a:r>
              <a:rPr lang="es-CO" dirty="0"/>
              <a:t> se usa cuando </a:t>
            </a:r>
            <a:r>
              <a:rPr lang="es-CO" b="1" dirty="0"/>
              <a:t>hay</a:t>
            </a:r>
            <a:r>
              <a:rPr lang="es-CO" dirty="0"/>
              <a:t> una </a:t>
            </a:r>
            <a:r>
              <a:rPr lang="es-CO" b="1" dirty="0"/>
              <a:t>diferencia</a:t>
            </a:r>
            <a:r>
              <a:rPr lang="es-CO" dirty="0"/>
              <a:t> significativa en los puntos de </a:t>
            </a:r>
            <a:r>
              <a:rPr lang="es-CO" dirty="0" smtClean="0"/>
              <a:t>ebullición </a:t>
            </a:r>
            <a:r>
              <a:rPr lang="es-CO" dirty="0"/>
              <a:t>de los </a:t>
            </a:r>
            <a:r>
              <a:rPr lang="es-CO" dirty="0" smtClean="0"/>
              <a:t>líquidos </a:t>
            </a:r>
            <a:r>
              <a:rPr lang="es-CO" dirty="0"/>
              <a:t>en la mezcla. </a:t>
            </a:r>
            <a:endParaRPr lang="es-CO" dirty="0" smtClean="0"/>
          </a:p>
          <a:p>
            <a:endParaRPr lang="es-CO" dirty="0" smtClean="0"/>
          </a:p>
          <a:p>
            <a:r>
              <a:rPr lang="es-CO" b="1" dirty="0" smtClean="0"/>
              <a:t>Destilación</a:t>
            </a:r>
            <a:r>
              <a:rPr lang="es-CO" b="1" dirty="0"/>
              <a:t> </a:t>
            </a:r>
            <a:r>
              <a:rPr lang="es-CO" b="1" dirty="0" smtClean="0"/>
              <a:t>fraccionada: </a:t>
            </a:r>
            <a:r>
              <a:rPr lang="es-CO" dirty="0"/>
              <a:t> se utiliza cuando los puntos de </a:t>
            </a:r>
            <a:r>
              <a:rPr lang="es-CO" dirty="0" smtClean="0"/>
              <a:t>ebullición </a:t>
            </a:r>
            <a:r>
              <a:rPr lang="es-CO" dirty="0"/>
              <a:t>de los productos </a:t>
            </a:r>
            <a:r>
              <a:rPr lang="es-CO" dirty="0" smtClean="0"/>
              <a:t>químicos </a:t>
            </a:r>
            <a:r>
              <a:rPr lang="es-CO" dirty="0"/>
              <a:t>en una mezcla </a:t>
            </a:r>
            <a:r>
              <a:rPr lang="es-CO" dirty="0" smtClean="0"/>
              <a:t>están </a:t>
            </a:r>
            <a:r>
              <a:rPr lang="es-CO" dirty="0"/>
              <a:t>cerca unos </a:t>
            </a:r>
            <a:r>
              <a:rPr lang="es-CO" dirty="0" smtClean="0"/>
              <a:t>de otros.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59293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mtClean="0"/>
              <a:t>DESTILACCIÒN   FRACCIONADA</a:t>
            </a:r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912" y="2586037"/>
            <a:ext cx="1400175" cy="1685925"/>
          </a:xfrm>
          <a:prstGeom prst="rect">
            <a:avLst/>
          </a:prstGeom>
        </p:spPr>
      </p:pic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90555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DESTILACIÒN  SIMPLE</a:t>
            </a:r>
            <a:endParaRPr lang="es-CO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1587" y="3182144"/>
            <a:ext cx="202882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3779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11</Words>
  <Application>Microsoft Office PowerPoint</Application>
  <PresentationFormat>Panorámica</PresentationFormat>
  <Paragraphs>10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METODOS DE SEPARACION</vt:lpstr>
      <vt:lpstr>Presentación de PowerPoint</vt:lpstr>
      <vt:lpstr>Presentación de PowerPoint</vt:lpstr>
      <vt:lpstr>Presentación de PowerPoint</vt:lpstr>
      <vt:lpstr>DESTILACION</vt:lpstr>
      <vt:lpstr>DESTILACCIÒN   FRACCIONADA</vt:lpstr>
      <vt:lpstr>DESTILACIÒN  SIMPLE</vt:lpstr>
    </vt:vector>
  </TitlesOfParts>
  <Company>LG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METODOS DE SEPARACION</dc:title>
  <dc:creator>Rafael leonardo zambrano</dc:creator>
  <cp:lastModifiedBy>Rafael leonardo zambrano</cp:lastModifiedBy>
  <cp:revision>7</cp:revision>
  <dcterms:created xsi:type="dcterms:W3CDTF">2020-05-18T03:22:09Z</dcterms:created>
  <dcterms:modified xsi:type="dcterms:W3CDTF">2020-05-18T14:44:32Z</dcterms:modified>
</cp:coreProperties>
</file>